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c7dffd17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c7dffd17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step: </a:t>
            </a:r>
            <a:r>
              <a:rPr lang="en"/>
              <a:t>identify</a:t>
            </a:r>
            <a:r>
              <a:rPr lang="en"/>
              <a:t> areas in need of improvement. What were the errors made? Are there any patterns to my errors (e.g., I struggled with calculations, I didn’t understand a particular concept, etc)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c7dffd17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c7dffd17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unpacking of errors, but at the item level. This is considered reflexive exam analysis, when it’s at the level of the item.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c7dffd17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dc7dffd17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plan for future learning. What should I change in order to do better next time?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164641372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164641372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Context: Intro to Psych, with ~250 students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broader grain size, focused on overall exam performance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with clickers in class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 each exam, and about ~1 leading up to exam, ask students to revisit as they prepare to study for upcoming exam. And then give a few minutes to look at schedules and plan out when they will do the things they say they would do to prepare this time around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164641372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164641372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1c859a67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1c859a67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16464137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16464137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164641372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164641372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0e3e88326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0e3e88326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awareness or analysis of one’s own knowledge–figuring out what one does versus does not know. The ability to understand,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manipulate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one’s cognitive processes.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Develop a plan before starting a learning task; (2) Monitoring understanding; (3) Evaluate thinking after completing the task.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students with information on the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their learning and the opportunity to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learning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super important for our students success, as it helps them understand how to regulate their thinking and their goal-directed behaviors.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181dd44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181dd44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Context: Intro to Psych, with ~250 students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broader grain size, focused on general understanding of class content (vs specific to an assignment/exam)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Out-of-class assignment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Easily adaptable - more/different questions, also done via Flip(grid)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181dd440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181dd440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Context: Intro to Psych, with ~250 students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broader grain size, focused on general understanding of class content (vs specific to an assignment/exam)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Out-of-class assignment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181dd440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181dd44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Context: Intro to Psych, with ~250 students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broader grain size, focused on general understanding of class content (vs specific to an assignment/exam)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Out-of-class assignment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164641372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164641372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Context: Intro to Psych, with ~250 students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broader grain size, focused on general understanding of class content (vs specific to an assignment/exam)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in how to implement: I’ve typically done this as a writing assignment, but I’ve also used this on Flip(grid).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c7dffd1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c7dffd1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c7dffd17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c7dffd17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Context: Intro Bio with ~135 students; taught in AGHill 130/132 (SCALE UP or active learning environment)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 wrappers are developed at the level of an exam, with elements that dive down to the item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 these as out-of-class assignments, but you can modify these to be done in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create them as a google form, but this could be done within Bb or using Qualtrics, even pen &amp; paper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step: have students identify how they prepared for the exam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225250" y="1391875"/>
            <a:ext cx="8828100" cy="126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Metacognitive</a:t>
            </a:r>
            <a:r>
              <a:rPr lang="en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Reflection: </a:t>
            </a:r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 and how can we foster it in our classrooms?</a:t>
            </a:r>
            <a:endParaRPr sz="2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621825" y="2875075"/>
            <a:ext cx="57495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Drs.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Katie Wissman &amp; Jenni Momsen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and Learning Conference 2024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 Dakota State University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711600" y="3763675"/>
            <a:ext cx="545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48" y="294675"/>
            <a:ext cx="4050701" cy="44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4653350" y="1278750"/>
            <a:ext cx="428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Interpret exam feedback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Where do you meet expectations?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Where do you need to grow?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25" y="337151"/>
            <a:ext cx="3354450" cy="44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4572000" y="1278750"/>
            <a:ext cx="3835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Interpret the feedback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Identify where thinking went wrong or where knowledge was incomplete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Make corrections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Guide students with more specific questions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750" y="483501"/>
            <a:ext cx="6432498" cy="2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2154450" y="3120800"/>
            <a:ext cx="4835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Plan for future learning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Prompt students to think about changing study approaches, study timing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1959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Condensed Exam Wrapper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972100"/>
            <a:ext cx="3468600" cy="1335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you do on the exam?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UcPeriod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than I expected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UcPeriod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 I expected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Worse than I expecte</a:t>
            </a:r>
            <a:r>
              <a:rPr lang="en" sz="1600">
                <a:solidFill>
                  <a:srgbClr val="000000"/>
                </a:solidFill>
              </a:rPr>
              <a:t>d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933250" y="1231625"/>
            <a:ext cx="5067000" cy="1776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think your grade reflects your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exam content (taking into account how much you </a:t>
            </a:r>
            <a:r>
              <a:rPr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actually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studied)?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UcPeriod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UcPeriod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UcPeriod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Unsure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3156575"/>
            <a:ext cx="8371800" cy="1776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were happy with your grade, what is </a:t>
            </a:r>
            <a:r>
              <a:rPr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 you will do again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prepare for the next exam?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were unhappy with your grade, what is </a:t>
            </a:r>
            <a:r>
              <a:rPr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 you will do </a:t>
            </a:r>
            <a:r>
              <a:rPr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differently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prepare for the next exam?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Putting It Into Action!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766500" y="1152425"/>
            <a:ext cx="7788900" cy="3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reflect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might you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incorporate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metacognitive reflection into your own classroom activities or assessments?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challenges or concerns do you have about implementing this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your class?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think of any resources that would be helpful for you?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lingering wonderings, thoughts, or ideas?!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125" y="3651400"/>
            <a:ext cx="1300900" cy="11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25" y="3707025"/>
            <a:ext cx="1226950" cy="12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257280" y="3481963"/>
            <a:ext cx="1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2046425" y="1525425"/>
            <a:ext cx="483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Thank you!</a:t>
            </a:r>
            <a:endParaRPr b="1"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Tips for Metacognitive Reflection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#1: Provide students with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plan for their learning, monitor their understanding, and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their thinking.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#2: Share with students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engaging in metacognitive reflection promotes their learning. Repeat frequently!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#3: Introduce students to evidence-based learning practices, like retrieval practice, space practice, interleaving, elaboration, and concrete examples.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389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in the (Meta) Mindset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931950" y="1152425"/>
            <a:ext cx="7280100" cy="3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 with your table about the following questions: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classes do you typically teach? What is the average size?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talk with your students about effective learning strategies? If yes, which ones? If no, how come?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familiar with the concept ‘metacognitive reflection’? How would you define it?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ever incorporated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metacognitive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reflection technique into your teaching?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325" y="3532300"/>
            <a:ext cx="1300900" cy="11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1375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Metacognitive Reflection: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 and How Can I Use It? </a:t>
            </a:r>
            <a:endParaRPr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8250" y="1426050"/>
            <a:ext cx="70185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planning, monitoring, and evaluating of one’s learning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288" y="2860000"/>
            <a:ext cx="2072726" cy="21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78250" y="2323200"/>
            <a:ext cx="714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Incorporate the technique into your classroom practices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478250" y="33465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Today: some examples!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63707" l="0" r="0" t="7803"/>
          <a:stretch/>
        </p:blipFill>
        <p:spPr>
          <a:xfrm>
            <a:off x="467275" y="1253575"/>
            <a:ext cx="8209450" cy="17737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6"/>
          <p:cNvSpPr txBox="1"/>
          <p:nvPr/>
        </p:nvSpPr>
        <p:spPr>
          <a:xfrm>
            <a:off x="2892150" y="3202875"/>
            <a:ext cx="497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Preparing</a:t>
            </a:r>
            <a:endParaRPr b="1"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Being explicit </a:t>
            </a:r>
            <a:r>
              <a:rPr lang="en" sz="1800"/>
              <a:t>about the purpose</a:t>
            </a:r>
            <a:endParaRPr sz="1800"/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1959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Reflection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1681900" y="2698175"/>
            <a:ext cx="5961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Evaluating </a:t>
            </a:r>
            <a:endParaRPr b="1"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Reflect on overall learning of content</a:t>
            </a:r>
            <a:endParaRPr sz="18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1284225"/>
            <a:ext cx="7962900" cy="7048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1959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Reflection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8" y="1280075"/>
            <a:ext cx="8162925" cy="1552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" name="Google Shape;104;p18"/>
          <p:cNvSpPr txBox="1"/>
          <p:nvPr/>
        </p:nvSpPr>
        <p:spPr>
          <a:xfrm>
            <a:off x="2488725" y="3135200"/>
            <a:ext cx="5961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Identifying</a:t>
            </a:r>
            <a:endParaRPr b="1"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Recognize key content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Articulate rationale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Acknowledge areas of difficulty</a:t>
            </a:r>
            <a:endParaRPr sz="1800"/>
          </a:p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1959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Reflection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2623200" y="2843875"/>
            <a:ext cx="5961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Connecting</a:t>
            </a:r>
            <a:endParaRPr b="1"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Relating class material to existing knowledge</a:t>
            </a:r>
            <a:endParaRPr sz="18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25" y="1530725"/>
            <a:ext cx="8439150" cy="923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1959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Reflection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 Wrappers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66325"/>
            <a:ext cx="85206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to support students’ development of self-regulated learning skills - including metacognition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 wrappers are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 interventions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complete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Adaptable to many course contexts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 focus on three areas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you prepare for the exam?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errors did you make on the exam?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will you study for the next exam?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50" y="270113"/>
            <a:ext cx="3913027" cy="4603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4791425" y="356575"/>
            <a:ext cx="3835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Preparing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Ask about cramming or spaced studying!</a:t>
            </a:r>
            <a:endParaRPr sz="1800"/>
          </a:p>
        </p:txBody>
      </p:sp>
      <p:sp>
        <p:nvSpPr>
          <p:cNvPr id="125" name="Google Shape;125;p21"/>
          <p:cNvSpPr txBox="1"/>
          <p:nvPr/>
        </p:nvSpPr>
        <p:spPr>
          <a:xfrm>
            <a:off x="4791425" y="1883175"/>
            <a:ext cx="3835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Study approaches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Evidence-based practices (retrieval/self testing, elaboration, etc)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Collaborative learning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Using course resources (e.g., office hours, review sessions, etc)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